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68580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290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346836"/>
            <a:ext cx="5829300" cy="286512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322446"/>
            <a:ext cx="5143500" cy="1986914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8B6AD-6C48-495B-B300-256F34E138B8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451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8B6AD-6C48-495B-B300-256F34E138B8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472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38150"/>
            <a:ext cx="1478756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38150"/>
            <a:ext cx="4350544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8B6AD-6C48-495B-B300-256F34E138B8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213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8B6AD-6C48-495B-B300-256F34E138B8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421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051688"/>
            <a:ext cx="5915025" cy="3423284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5507358"/>
            <a:ext cx="5915025" cy="1800224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8B6AD-6C48-495B-B300-256F34E138B8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983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190750"/>
            <a:ext cx="291465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190750"/>
            <a:ext cx="291465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8B6AD-6C48-495B-B300-256F34E138B8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126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38152"/>
            <a:ext cx="5915025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017396"/>
            <a:ext cx="2901255" cy="98869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006090"/>
            <a:ext cx="2901255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017396"/>
            <a:ext cx="2915543" cy="98869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006090"/>
            <a:ext cx="2915543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8B6AD-6C48-495B-B300-256F34E138B8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668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8B6AD-6C48-495B-B300-256F34E138B8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796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8B6AD-6C48-495B-B300-256F34E138B8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293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48640"/>
            <a:ext cx="2211884" cy="192024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184912"/>
            <a:ext cx="3471863" cy="584835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468880"/>
            <a:ext cx="2211884" cy="457390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8B6AD-6C48-495B-B300-256F34E138B8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280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48640"/>
            <a:ext cx="2211884" cy="192024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184912"/>
            <a:ext cx="3471863" cy="5848350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468880"/>
            <a:ext cx="2211884" cy="457390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8B6AD-6C48-495B-B300-256F34E138B8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449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38152"/>
            <a:ext cx="5915025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190750"/>
            <a:ext cx="5915025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7627622"/>
            <a:ext cx="154305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98B6AD-6C48-495B-B300-256F34E138B8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7627622"/>
            <a:ext cx="231457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7627622"/>
            <a:ext cx="154305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388AD-F8C6-4FA0-B633-CB0B65C9C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058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7DFFE65F-E72D-A638-D482-768AFCD8D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28925"/>
            <a:ext cx="6858000" cy="2571750"/>
          </a:xfrm>
          <a:prstGeom prst="rect">
            <a:avLst/>
          </a:prstGeom>
        </p:spPr>
      </p:pic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2C43D51D-25AE-9CDF-8D52-49EE9E9656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79757"/>
            <a:ext cx="6858000" cy="2571750"/>
          </a:xfrm>
          <a:prstGeom prst="rect">
            <a:avLst/>
          </a:prstGeom>
        </p:spPr>
      </p:pic>
      <p:pic>
        <p:nvPicPr>
          <p:cNvPr id="10" name="Picture 9" descr="Chart, box and whisker chart&#10;&#10;Description automatically generated">
            <a:extLst>
              <a:ext uri="{FF2B5EF4-FFF2-40B4-BE49-F238E27FC236}">
                <a16:creationId xmlns:a16="http://schemas.microsoft.com/office/drawing/2014/main" id="{23D3C40D-971A-D05C-7B48-2C7B31EB52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093"/>
            <a:ext cx="6858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003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Luke Qian</dc:creator>
  <cp:lastModifiedBy>Luke Qian</cp:lastModifiedBy>
  <cp:revision>4</cp:revision>
  <dcterms:created xsi:type="dcterms:W3CDTF">2023-02-08T04:28:03Z</dcterms:created>
  <dcterms:modified xsi:type="dcterms:W3CDTF">2023-03-13T19:12:11Z</dcterms:modified>
</cp:coreProperties>
</file>

<file path=docProps/thumbnail.jpeg>
</file>